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officedocument.obfuscatedFont" Extension="odttf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</p:sldIdLst>
  <p:sldSz cy="5143500" cx="9144000"/>
  <p:notesSz cx="6858000" cy="9144000"/>
  <p:embeddedFontLst>
    <p:embeddedFont>
      <p:font typeface="Helvetica Neue"/>
      <p:regular r:id="rId12"/>
      <p:bold r:id="rId13"/>
      <p:italic r:id="rId14"/>
      <p:boldItalic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font" Target="fonts/HelveticaNeue-bold.fntdata"/><Relationship Id="rId12" Type="http://schemas.openxmlformats.org/officeDocument/2006/relationships/font" Target="fonts/HelveticaNeue-regular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HelveticaNeue-boldItalic.fntdata"/><Relationship Id="rId14" Type="http://schemas.openxmlformats.org/officeDocument/2006/relationships/font" Target="fonts/HelveticaNeue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2.png>
</file>

<file path=ppt/media/image4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41e67c5c8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41e67c5c8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3841e67c5c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3841e67c5c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3c2f9879bd5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3c2f9879bd5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3c2f9879bd5_0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3c2f9879bd5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c2f9879bd5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3c2f9879bd5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3c2f9879bd5_0_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3c2f9879bd5_0_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2.png"/><Relationship Id="rId4" Type="http://schemas.openxmlformats.org/officeDocument/2006/relationships/image" Target="../media/image4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2.png"/><Relationship Id="rId4" Type="http://schemas.openxmlformats.org/officeDocument/2006/relationships/image" Target="../media/image4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2.png"/><Relationship Id="rId4" Type="http://schemas.openxmlformats.org/officeDocument/2006/relationships/image" Target="../media/image4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2.png"/><Relationship Id="rId4" Type="http://schemas.openxmlformats.org/officeDocument/2006/relationships/image" Target="../media/image4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2.png"/><Relationship Id="rId4" Type="http://schemas.openxmlformats.org/officeDocument/2006/relationships/image" Target="../media/image4.png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Relationship Id="rId3" Type="http://schemas.openxmlformats.org/officeDocument/2006/relationships/image" Target="../media/image2.png"/><Relationship Id="rId4" Type="http://schemas.openxmlformats.org/officeDocument/2006/relationships/image" Target="../media/image4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7200" y="457975"/>
            <a:ext cx="8229600" cy="166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b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</a:t>
            </a:r>
            <a:endParaRPr b="1" sz="48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Sara Huff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Sara Huff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1055550"/>
            <a:ext cx="8115000" cy="303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</a:t>
            </a: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Clouds drift away, clouds drift away.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1" name="Google Shape;71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3" name="Google Shape;73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4" name="Google Shape;74;p15"/>
          <p:cNvSpPr txBox="1"/>
          <p:nvPr/>
        </p:nvSpPr>
        <p:spPr>
          <a:xfrm>
            <a:off x="1028875" y="1055550"/>
            <a:ext cx="8115000" cy="303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Open to the earth, open to the earth.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9" name="Google Shape;79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1" name="Google Shape;81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2" name="Google Shape;82;p16"/>
          <p:cNvSpPr txBox="1"/>
          <p:nvPr/>
        </p:nvSpPr>
        <p:spPr>
          <a:xfrm>
            <a:off x="1028875" y="1055550"/>
            <a:ext cx="8115000" cy="303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Open to the sky, open to the sky.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7" name="Google Shape;87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88" name="Google Shape;88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9" name="Google Shape;89;p17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0" name="Google Shape;90;p17"/>
          <p:cNvSpPr txBox="1"/>
          <p:nvPr/>
        </p:nvSpPr>
        <p:spPr>
          <a:xfrm>
            <a:off x="1028875" y="1055550"/>
            <a:ext cx="8115000" cy="303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am present now, I am present now.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5" name="Google Shape;95;p1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96" name="Google Shape;96;p1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97" name="Google Shape;97;p18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98" name="Google Shape;98;p18"/>
          <p:cNvSpPr txBox="1"/>
          <p:nvPr/>
        </p:nvSpPr>
        <p:spPr>
          <a:xfrm>
            <a:off x="1028875" y="1055550"/>
            <a:ext cx="8115000" cy="3032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15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Golden light, golden light, 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	fill me golden light.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lnSpc>
                <a:spcPct val="100000"/>
              </a:lnSpc>
              <a:spcBef>
                <a:spcPts val="150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