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c2f9879bd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c2f9879b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c2f9879bd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c2f9879bd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c2f9879bd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c2f9879bd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c2f9879bd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c2f9879bd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Sara Huff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Sara Huff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055550"/>
            <a:ext cx="81150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Clouds drift away, clouds drift away.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055550"/>
            <a:ext cx="81150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to the earth, open to the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055550"/>
            <a:ext cx="81150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to the sky, open to the sky.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055550"/>
            <a:ext cx="81150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present now, I am present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055550"/>
            <a:ext cx="81150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Golden light, golden light,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me golden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